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227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pPr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7504" y="260649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200" b="1" u="sng" dirty="0" smtClean="0">
              <a:solidFill>
                <a:schemeClr val="bg1"/>
              </a:solidFill>
            </a:endParaRPr>
          </a:p>
          <a:p>
            <a:endParaRPr lang="en-AU" sz="2200" b="1" u="sng" dirty="0" smtClean="0">
              <a:solidFill>
                <a:schemeClr val="bg1"/>
              </a:solidFill>
            </a:endParaRPr>
          </a:p>
          <a:p>
            <a:r>
              <a:rPr lang="en-AU" sz="2200" b="1" dirty="0" smtClean="0">
                <a:solidFill>
                  <a:schemeClr val="bg1"/>
                </a:solidFill>
                <a:latin typeface="+mj-lt"/>
              </a:rPr>
              <a:t>Start </a:t>
            </a:r>
            <a:r>
              <a:rPr lang="en-AU" sz="2200" b="1" dirty="0">
                <a:solidFill>
                  <a:schemeClr val="bg1"/>
                </a:solidFill>
                <a:latin typeface="+mj-lt"/>
              </a:rPr>
              <a:t>with an introduction. </a:t>
            </a:r>
            <a:endParaRPr lang="en-AU" sz="22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AU" sz="2200" dirty="0" smtClean="0">
                <a:solidFill>
                  <a:schemeClr val="bg1"/>
                </a:solidFill>
              </a:rPr>
              <a:t>An </a:t>
            </a:r>
            <a:r>
              <a:rPr lang="en-AU" sz="2200" dirty="0">
                <a:solidFill>
                  <a:schemeClr val="bg1"/>
                </a:solidFill>
              </a:rPr>
              <a:t>introduction lets the reader know what you are going to write about.</a:t>
            </a:r>
          </a:p>
          <a:p>
            <a:r>
              <a:rPr lang="en-AU" sz="2200" b="1" dirty="0">
                <a:solidFill>
                  <a:schemeClr val="bg1"/>
                </a:solidFill>
                <a:latin typeface="+mj-lt"/>
              </a:rPr>
              <a:t>Write your </a:t>
            </a:r>
            <a:r>
              <a:rPr lang="en-AU" sz="2200" b="1" dirty="0" smtClean="0">
                <a:solidFill>
                  <a:schemeClr val="bg1"/>
                </a:solidFill>
                <a:latin typeface="+mj-lt"/>
              </a:rPr>
              <a:t>facts on </a:t>
            </a:r>
            <a:r>
              <a:rPr lang="en-AU" sz="2200" b="1" dirty="0">
                <a:solidFill>
                  <a:schemeClr val="bg1"/>
                </a:solidFill>
                <a:latin typeface="+mj-lt"/>
              </a:rPr>
              <a:t>this </a:t>
            </a:r>
            <a:r>
              <a:rPr lang="en-AU" sz="2200" b="1" dirty="0" smtClean="0">
                <a:solidFill>
                  <a:schemeClr val="bg1"/>
                </a:solidFill>
                <a:latin typeface="+mj-lt"/>
              </a:rPr>
              <a:t>topic.</a:t>
            </a:r>
            <a:r>
              <a:rPr lang="en-AU" sz="22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r>
              <a:rPr lang="en-AU" sz="2200" dirty="0" smtClean="0">
                <a:solidFill>
                  <a:schemeClr val="bg1"/>
                </a:solidFill>
              </a:rPr>
              <a:t>Explain each fact by giving supporting statements. A diagram may help. </a:t>
            </a:r>
          </a:p>
          <a:p>
            <a:r>
              <a:rPr lang="en-AU" sz="2200" b="1" dirty="0" smtClean="0">
                <a:solidFill>
                  <a:schemeClr val="bg1"/>
                </a:solidFill>
                <a:latin typeface="+mj-lt"/>
              </a:rPr>
              <a:t>Finish </a:t>
            </a:r>
            <a:r>
              <a:rPr lang="en-AU" sz="2200" b="1" dirty="0">
                <a:solidFill>
                  <a:schemeClr val="bg1"/>
                </a:solidFill>
                <a:latin typeface="+mj-lt"/>
              </a:rPr>
              <a:t>with a conclusion. </a:t>
            </a:r>
            <a:endParaRPr lang="en-AU" sz="22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AU" sz="2200" dirty="0" smtClean="0">
                <a:solidFill>
                  <a:schemeClr val="bg1"/>
                </a:solidFill>
              </a:rPr>
              <a:t>A </a:t>
            </a:r>
            <a:r>
              <a:rPr lang="en-AU" sz="2200" dirty="0">
                <a:solidFill>
                  <a:schemeClr val="bg1"/>
                </a:solidFill>
              </a:rPr>
              <a:t>conclusion is a way to sum up your </a:t>
            </a:r>
            <a:r>
              <a:rPr lang="en-AU" sz="2200" dirty="0" smtClean="0">
                <a:solidFill>
                  <a:schemeClr val="bg1"/>
                </a:solidFill>
              </a:rPr>
              <a:t>writing.</a:t>
            </a:r>
            <a:endParaRPr lang="en-AU" sz="2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53" y="3717032"/>
            <a:ext cx="3800169" cy="28501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93265" y="11392"/>
            <a:ext cx="89857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>
                <a:latin typeface="+mj-lt"/>
              </a:rPr>
              <a:t>Informative text </a:t>
            </a:r>
            <a:r>
              <a:rPr lang="en-US" sz="4400" dirty="0" smtClean="0">
                <a:latin typeface="+mj-lt"/>
              </a:rPr>
              <a:t>– Oceans</a:t>
            </a:r>
            <a:endParaRPr lang="en-US" sz="44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4003"/>
            <a:ext cx="3777524" cy="21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7504" y="260649"/>
            <a:ext cx="87849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200" b="1" u="sng" dirty="0" smtClean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800" b="1" dirty="0" smtClean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chemeClr val="bg1"/>
                </a:solidFill>
              </a:rPr>
              <a:t>Plan your writing before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chemeClr val="bg1"/>
                </a:solidFill>
              </a:rPr>
              <a:t>Write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chemeClr val="bg1"/>
                </a:solidFill>
              </a:rPr>
              <a:t>Pay attention to the words you choose, your spelling and punctuation, and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chemeClr val="bg1"/>
                </a:solidFill>
              </a:rPr>
              <a:t>Check and edit your writing when you are finished.</a:t>
            </a:r>
            <a:endParaRPr lang="en-AU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53" y="3717032"/>
            <a:ext cx="3800169" cy="28501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93265" y="11392"/>
            <a:ext cx="89857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>
                <a:latin typeface="+mj-lt"/>
              </a:rPr>
              <a:t>Informative text </a:t>
            </a:r>
            <a:r>
              <a:rPr lang="en-US" sz="4400" smtClean="0">
                <a:latin typeface="+mj-lt"/>
              </a:rPr>
              <a:t>– </a:t>
            </a:r>
            <a:r>
              <a:rPr lang="en-US" sz="4400" smtClean="0">
                <a:latin typeface="+mj-lt"/>
              </a:rPr>
              <a:t>Oceans</a:t>
            </a:r>
            <a:endParaRPr lang="en-US" sz="44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4003"/>
            <a:ext cx="3777524" cy="21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1&quot;/&gt;&lt;property id=&quot;20307&quot; value=&quot;258&quot;/&gt;&lt;/object&gt;&lt;object type=&quot;3&quot; unique_id=&quot;10095&quot;&gt;&lt;property id=&quot;20148&quot; value=&quot;5&quot;/&gt;&lt;property id=&quot;20300&quot; value=&quot;Slide 2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Custom 5">
      <a:dk1>
        <a:srgbClr val="181818"/>
      </a:dk1>
      <a:lt1>
        <a:sysClr val="window" lastClr="FFFFFF"/>
      </a:lt1>
      <a:dk2>
        <a:srgbClr val="FC867B"/>
      </a:dk2>
      <a:lt2>
        <a:srgbClr val="DBF5F9"/>
      </a:lt2>
      <a:accent1>
        <a:srgbClr val="FC7668"/>
      </a:accent1>
      <a:accent2>
        <a:srgbClr val="FDACA4"/>
      </a:accent2>
      <a:accent3>
        <a:srgbClr val="FC7668"/>
      </a:accent3>
      <a:accent4>
        <a:srgbClr val="FF0000"/>
      </a:accent4>
      <a:accent5>
        <a:srgbClr val="F2F2F2"/>
      </a:accent5>
      <a:accent6>
        <a:srgbClr val="7F7F7F"/>
      </a:accent6>
      <a:hlink>
        <a:srgbClr val="262626"/>
      </a:hlink>
      <a:folHlink>
        <a:srgbClr val="C0000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248</TotalTime>
  <Words>100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Tradeshow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33</cp:revision>
  <dcterms:created xsi:type="dcterms:W3CDTF">2014-02-02T22:11:09Z</dcterms:created>
  <dcterms:modified xsi:type="dcterms:W3CDTF">2015-09-09T00:14:04Z</dcterms:modified>
</cp:coreProperties>
</file>