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20/06/2016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easyscienceforkids.com/wp-content/uploads/2014/02/All-about-Conservation-Fun-Earth-Science-Facts-for-Kids-Kids-Practicing-Conservation-by-Picking-Up-Trash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easyscienceforkids.com/wp-content/uploads/2014/02/All-about-Conservation-Fun-Earth-Science-Facts-for-Kids-Kids-Practicing-Conservation-by-Picking-Up-Trash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easyscienceforkids.com/wp-content/uploads/2014/02/All-about-Conservation-Fun-Earth-Science-Facts-for-Kids-Kids-Practicing-Conservation-by-Picking-Up-Trash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874" y="-4743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solidFill>
                  <a:schemeClr val="bg1"/>
                </a:solidFill>
              </a:rPr>
              <a:t>We need to look after our environment.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25000" lnSpcReduction="20000"/>
          </a:bodyPr>
          <a:lstStyle/>
          <a:p>
            <a:r>
              <a:rPr lang="en-AU" sz="3600" dirty="0">
                <a:hlinkClick r:id="rId2"/>
              </a:rPr>
              <a:t>http://</a:t>
            </a:r>
            <a:r>
              <a:rPr lang="en-AU" sz="3600" dirty="0" smtClean="0">
                <a:hlinkClick r:id="rId2"/>
              </a:rPr>
              <a:t>easyscienceforkids.com/wp-content/uploads/2014/02/All-about-Conservation-Fun-Earth-Science-Facts-for-Kids-Kids-Practicing-Conservation-by-Picking-Up-Trash.jpg</a:t>
            </a:r>
            <a:endParaRPr lang="en-AU" sz="3600" dirty="0" smtClean="0"/>
          </a:p>
          <a:p>
            <a:r>
              <a:rPr lang="en-AU" sz="3600" dirty="0"/>
              <a:t>http://humanflowerproject.com/images/uploads2/oil-bird475.jpg  http://cache2.asset-cache.net/xd/136818105.jpg?v=1&amp;c=IWSAsset&amp;k=2&amp;d=F13A1F9190F00936CE6E97922A974B3C073A698A4A956D7852DF6A88F40E98B75E88A36A645039DA</a:t>
            </a:r>
            <a:endParaRPr lang="en-AU" sz="3600" dirty="0" smtClean="0"/>
          </a:p>
          <a:p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9" y="602030"/>
            <a:ext cx="51937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What do you think?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Do </a:t>
            </a:r>
            <a:r>
              <a:rPr lang="en-AU" sz="2000" b="1" dirty="0">
                <a:solidFill>
                  <a:schemeClr val="bg1"/>
                </a:solidFill>
              </a:rPr>
              <a:t>you agree?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Do </a:t>
            </a:r>
            <a:r>
              <a:rPr lang="en-AU" sz="2000" b="1" dirty="0">
                <a:solidFill>
                  <a:schemeClr val="bg1"/>
                </a:solidFill>
              </a:rPr>
              <a:t>you disagree?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Perhaps </a:t>
            </a:r>
            <a:r>
              <a:rPr lang="en-AU" sz="2000" b="1" dirty="0">
                <a:solidFill>
                  <a:schemeClr val="bg1"/>
                </a:solidFill>
              </a:rPr>
              <a:t>you can think of ideas for both </a:t>
            </a:r>
            <a:r>
              <a:rPr lang="en-AU" sz="2000" b="1" dirty="0" smtClean="0">
                <a:solidFill>
                  <a:schemeClr val="bg1"/>
                </a:solidFill>
              </a:rPr>
              <a:t>sides.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Write to convince a reader of your opinions.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48680"/>
            <a:ext cx="3360373" cy="2520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9" y="4026665"/>
            <a:ext cx="4228580" cy="23591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165" y="4037877"/>
            <a:ext cx="4069644" cy="22891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58" y="593415"/>
            <a:ext cx="811675" cy="123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92418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solidFill>
                  <a:schemeClr val="bg1"/>
                </a:solidFill>
              </a:rPr>
              <a:t>We need to look after our environment.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25000" lnSpcReduction="20000"/>
          </a:bodyPr>
          <a:lstStyle/>
          <a:p>
            <a:r>
              <a:rPr lang="en-AU" sz="3600" dirty="0">
                <a:hlinkClick r:id="rId2"/>
              </a:rPr>
              <a:t>http://</a:t>
            </a:r>
            <a:r>
              <a:rPr lang="en-AU" sz="3600" dirty="0" smtClean="0">
                <a:hlinkClick r:id="rId2"/>
              </a:rPr>
              <a:t>easyscienceforkids.com/wp-content/uploads/2014/02/All-about-Conservation-Fun-Earth-Science-Facts-for-Kids-Kids-Practicing-Conservation-by-Picking-Up-Trash.jpg</a:t>
            </a:r>
            <a:endParaRPr lang="en-AU" sz="3600" dirty="0" smtClean="0"/>
          </a:p>
          <a:p>
            <a:r>
              <a:rPr lang="en-AU" sz="3600" dirty="0"/>
              <a:t>http://humanflowerproject.com/images/uploads2/oil-bird475.jpg  http://cache2.asset-cache.net/xd/136818105.jpg?v=1&amp;c=IWSAsset&amp;k=2&amp;d=F13A1F9190F00936CE6E97922A974B3C073A698A4A956D7852DF6A88F40E98B75E88A36A645039DA</a:t>
            </a:r>
            <a:endParaRPr lang="en-AU" sz="3600" dirty="0" smtClean="0"/>
          </a:p>
          <a:p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51937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u="sng" dirty="0">
                <a:solidFill>
                  <a:schemeClr val="bg1"/>
                </a:solidFill>
              </a:rPr>
              <a:t>Start with an introduction. </a:t>
            </a:r>
            <a:r>
              <a:rPr lang="en-AU" sz="2000" dirty="0">
                <a:solidFill>
                  <a:schemeClr val="bg1"/>
                </a:solidFill>
              </a:rPr>
              <a:t>An introduction lets the reader know what you are going to write about.</a:t>
            </a:r>
          </a:p>
          <a:p>
            <a:r>
              <a:rPr lang="en-AU" sz="2000" b="1" u="sng" dirty="0">
                <a:solidFill>
                  <a:schemeClr val="bg1"/>
                </a:solidFill>
              </a:rPr>
              <a:t>Write your opinions on this topic. </a:t>
            </a:r>
            <a:r>
              <a:rPr lang="en-AU" sz="2000" dirty="0">
                <a:solidFill>
                  <a:schemeClr val="bg1"/>
                </a:solidFill>
              </a:rPr>
              <a:t>Give reasons for your opinions. Explain your reasons.</a:t>
            </a:r>
          </a:p>
          <a:p>
            <a:r>
              <a:rPr lang="en-AU" sz="2000" b="1" u="sng" dirty="0">
                <a:solidFill>
                  <a:schemeClr val="bg1"/>
                </a:solidFill>
              </a:rPr>
              <a:t>Finish with a conclusion. </a:t>
            </a:r>
            <a:r>
              <a:rPr lang="en-AU" sz="2000" dirty="0">
                <a:solidFill>
                  <a:schemeClr val="bg1"/>
                </a:solidFill>
              </a:rPr>
              <a:t>A conclusion is a way to sum up your writing so that a reader is convinced of your opinions.</a:t>
            </a:r>
          </a:p>
          <a:p>
            <a:endParaRPr lang="en-AU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034" y="1157322"/>
            <a:ext cx="3195392" cy="23965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9" y="4152972"/>
            <a:ext cx="4002182" cy="22327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4167762"/>
            <a:ext cx="3838737" cy="215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1"/>
                </a:solidFill>
              </a:rPr>
              <a:t>We need to look after our environment.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25000" lnSpcReduction="20000"/>
          </a:bodyPr>
          <a:lstStyle/>
          <a:p>
            <a:r>
              <a:rPr lang="en-AU" sz="3600" dirty="0">
                <a:hlinkClick r:id="rId2"/>
              </a:rPr>
              <a:t>http://</a:t>
            </a:r>
            <a:r>
              <a:rPr lang="en-AU" sz="3600" dirty="0" smtClean="0">
                <a:hlinkClick r:id="rId2"/>
              </a:rPr>
              <a:t>easyscienceforkids.com/wp-content/uploads/2014/02/All-about-Conservation-Fun-Earth-Science-Facts-for-Kids-Kids-Practicing-Conservation-by-Picking-Up-Trash.jpg</a:t>
            </a:r>
            <a:endParaRPr lang="en-AU" sz="3600" dirty="0" smtClean="0"/>
          </a:p>
          <a:p>
            <a:r>
              <a:rPr lang="en-AU" sz="3600" dirty="0"/>
              <a:t>http://humanflowerproject.com/images/uploads2/oil-bird475.jpg  http://cache2.asset-cache.net/xd/136818105.jpg?v=1&amp;c=IWSAsset&amp;k=2&amp;d=F13A1F9190F00936CE6E97922A974B3C073A698A4A956D7852DF6A88F40E98B75E88A36A645039DA</a:t>
            </a:r>
            <a:endParaRPr lang="en-AU" sz="3600" dirty="0" smtClean="0"/>
          </a:p>
          <a:p>
            <a:r>
              <a:rPr lang="en-AU" dirty="0" smtClean="0"/>
              <a:t> </a:t>
            </a:r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51937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u="sng" dirty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plan your story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write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pay attention to the words you choose, your spelling and punctuation,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check and edit your writing when you are finished.</a:t>
            </a:r>
          </a:p>
          <a:p>
            <a:endParaRPr lang="en-AU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466" y="1177861"/>
            <a:ext cx="3097529" cy="23231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9" y="4152972"/>
            <a:ext cx="4002182" cy="22327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79" y="4152973"/>
            <a:ext cx="3865030" cy="21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2014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5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132</TotalTime>
  <Words>184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Candara</vt:lpstr>
      <vt:lpstr>Tradeshow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24</cp:revision>
  <dcterms:created xsi:type="dcterms:W3CDTF">2014-02-02T22:11:09Z</dcterms:created>
  <dcterms:modified xsi:type="dcterms:W3CDTF">2016-06-20T04:27:39Z</dcterms:modified>
</cp:coreProperties>
</file>