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4" r:id="rId3"/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img.webmd.boots.com/dtmcms/live/webmd_uk/consumer_assets/site_images/articles/health_tools/top_reasons_your_child_cant_sleep_slideshow/getty_rm_photo_of_little_girl_sleeping_at_school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img.webmd.boots.com/dtmcms/live/webmd_uk/consumer_assets/site_images/articles/health_tools/top_reasons_your_child_cant_sleep_slideshow/getty_rm_photo_of_little_girl_sleeping_at_school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img.webmd.boots.com/dtmcms/live/webmd_uk/consumer_assets/site_images/articles/health_tools/top_reasons_your_child_cant_sleep_slideshow/getty_rm_photo_of_little_girl_sleeping_at_school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404665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>
                <a:solidFill>
                  <a:schemeClr val="bg1"/>
                </a:solidFill>
              </a:rPr>
              <a:t>Children should have a set bedtime.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23528" y="6406307"/>
            <a:ext cx="8794607" cy="380788"/>
          </a:xfrm>
        </p:spPr>
        <p:txBody>
          <a:bodyPr>
            <a:normAutofit fontScale="25000" lnSpcReduction="20000"/>
          </a:bodyPr>
          <a:lstStyle/>
          <a:p>
            <a:r>
              <a:rPr lang="en-AU" sz="3200" dirty="0">
                <a:hlinkClick r:id="rId2"/>
              </a:rPr>
              <a:t>http://</a:t>
            </a:r>
            <a:r>
              <a:rPr lang="en-AU" sz="3200" dirty="0" smtClean="0">
                <a:hlinkClick r:id="rId2"/>
              </a:rPr>
              <a:t>img.webmd.boots.com/dtmcms/live/webmd_uk/consumer_assets/site_images/articles/health_tools/top_reasons_your_child_cant_sleep_slideshow/getty_rm_photo_of_little_girl_sleeping_at_school.jpg</a:t>
            </a:r>
            <a:r>
              <a:rPr lang="en-AU" sz="3200" dirty="0"/>
              <a:t>http://</a:t>
            </a:r>
            <a:r>
              <a:rPr lang="en-AU" sz="3200" dirty="0" smtClean="0"/>
              <a:t>nspt4kids.com/wp-content/uploads/2013/07/bedtime.jpg</a:t>
            </a:r>
          </a:p>
          <a:p>
            <a:r>
              <a:rPr lang="en-AU" sz="3200" dirty="0"/>
              <a:t>http://static.guim.co.uk/sys-images/Guardian/Pix/pictures/2013/2/12/1360679121955/Boy-jumping-on-the-bed-010.jpg</a:t>
            </a:r>
            <a:endParaRPr lang="en-AU" sz="3200" dirty="0" smtClean="0"/>
          </a:p>
          <a:p>
            <a:r>
              <a:rPr lang="en-AU" sz="3200" dirty="0" smtClean="0"/>
              <a:t>  </a:t>
            </a:r>
          </a:p>
          <a:p>
            <a:endParaRPr lang="en-AU" sz="3200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209778" y="1041114"/>
            <a:ext cx="51937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</a:rPr>
              <a:t>What do you think? </a:t>
            </a:r>
            <a:endParaRPr lang="en-AU" sz="2000" b="1" dirty="0" smtClean="0">
              <a:solidFill>
                <a:schemeClr val="bg1"/>
              </a:solidFill>
            </a:endParaRP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Do </a:t>
            </a:r>
            <a:r>
              <a:rPr lang="en-AU" sz="2000" b="1" dirty="0">
                <a:solidFill>
                  <a:schemeClr val="bg1"/>
                </a:solidFill>
              </a:rPr>
              <a:t>you agree? </a:t>
            </a:r>
            <a:endParaRPr lang="en-AU" sz="2000" b="1" dirty="0" smtClean="0">
              <a:solidFill>
                <a:schemeClr val="bg1"/>
              </a:solidFill>
            </a:endParaRP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Do </a:t>
            </a:r>
            <a:r>
              <a:rPr lang="en-AU" sz="2000" b="1" dirty="0">
                <a:solidFill>
                  <a:schemeClr val="bg1"/>
                </a:solidFill>
              </a:rPr>
              <a:t>you disagree? </a:t>
            </a:r>
            <a:endParaRPr lang="en-AU" sz="2000" b="1" dirty="0" smtClean="0">
              <a:solidFill>
                <a:schemeClr val="bg1"/>
              </a:solidFill>
            </a:endParaRP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Perhaps </a:t>
            </a:r>
            <a:r>
              <a:rPr lang="en-AU" sz="2000" b="1" dirty="0">
                <a:solidFill>
                  <a:schemeClr val="bg1"/>
                </a:solidFill>
              </a:rPr>
              <a:t>you can think of ideas for both </a:t>
            </a:r>
            <a:r>
              <a:rPr lang="en-AU" sz="2000" b="1" dirty="0" smtClean="0">
                <a:solidFill>
                  <a:schemeClr val="bg1"/>
                </a:solidFill>
              </a:rPr>
              <a:t>sides.</a:t>
            </a: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Write to convince a reader of your opinions.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978473"/>
            <a:ext cx="2977808" cy="44579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074" y="4136956"/>
            <a:ext cx="3156140" cy="21446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42" y="3903436"/>
            <a:ext cx="3963599" cy="237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95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404665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>
                <a:solidFill>
                  <a:schemeClr val="bg1"/>
                </a:solidFill>
              </a:rPr>
              <a:t>Children should have a set bedtime.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23528" y="6406307"/>
            <a:ext cx="8794607" cy="380788"/>
          </a:xfrm>
        </p:spPr>
        <p:txBody>
          <a:bodyPr>
            <a:normAutofit fontScale="25000" lnSpcReduction="20000"/>
          </a:bodyPr>
          <a:lstStyle/>
          <a:p>
            <a:r>
              <a:rPr lang="en-AU" sz="3200" dirty="0">
                <a:hlinkClick r:id="rId2"/>
              </a:rPr>
              <a:t>http://</a:t>
            </a:r>
            <a:r>
              <a:rPr lang="en-AU" sz="3200" dirty="0" smtClean="0">
                <a:hlinkClick r:id="rId2"/>
              </a:rPr>
              <a:t>img.webmd.boots.com/dtmcms/live/webmd_uk/consumer_assets/site_images/articles/health_tools/top_reasons_your_child_cant_sleep_slideshow/getty_rm_photo_of_little_girl_sleeping_at_school.jpg</a:t>
            </a:r>
            <a:r>
              <a:rPr lang="en-AU" sz="3200" dirty="0"/>
              <a:t>http://</a:t>
            </a:r>
            <a:r>
              <a:rPr lang="en-AU" sz="3200" dirty="0" smtClean="0"/>
              <a:t>nspt4kids.com/wp-content/uploads/2013/07/bedtime.jpg</a:t>
            </a:r>
          </a:p>
          <a:p>
            <a:r>
              <a:rPr lang="en-AU" sz="3200" dirty="0"/>
              <a:t>http://static.guim.co.uk/sys-images/Guardian/Pix/pictures/2013/2/12/1360679121955/Boy-jumping-on-the-bed-010.jpg</a:t>
            </a:r>
            <a:endParaRPr lang="en-AU" sz="3200" dirty="0" smtClean="0"/>
          </a:p>
          <a:p>
            <a:r>
              <a:rPr lang="en-AU" sz="3200" dirty="0" smtClean="0"/>
              <a:t>  </a:t>
            </a:r>
          </a:p>
          <a:p>
            <a:endParaRPr lang="en-AU" sz="3200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209778" y="1041114"/>
            <a:ext cx="51937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u="sng" dirty="0">
                <a:solidFill>
                  <a:schemeClr val="bg1"/>
                </a:solidFill>
              </a:rPr>
              <a:t>Start with an introduction. </a:t>
            </a:r>
            <a:r>
              <a:rPr lang="en-AU" sz="2000" dirty="0">
                <a:solidFill>
                  <a:schemeClr val="bg1"/>
                </a:solidFill>
              </a:rPr>
              <a:t>An introduction lets the reader know what you are going to write about.</a:t>
            </a:r>
          </a:p>
          <a:p>
            <a:r>
              <a:rPr lang="en-AU" sz="2000" b="1" u="sng" dirty="0">
                <a:solidFill>
                  <a:schemeClr val="bg1"/>
                </a:solidFill>
              </a:rPr>
              <a:t>Write your opinions on this topic. </a:t>
            </a:r>
            <a:r>
              <a:rPr lang="en-AU" sz="2000" dirty="0">
                <a:solidFill>
                  <a:schemeClr val="bg1"/>
                </a:solidFill>
              </a:rPr>
              <a:t>Give reasons for your opinions. Explain your reasons.</a:t>
            </a:r>
          </a:p>
          <a:p>
            <a:r>
              <a:rPr lang="en-AU" sz="2000" b="1" u="sng" dirty="0">
                <a:solidFill>
                  <a:schemeClr val="bg1"/>
                </a:solidFill>
              </a:rPr>
              <a:t>Finish with a conclusion. </a:t>
            </a:r>
            <a:r>
              <a:rPr lang="en-AU" sz="2000" dirty="0">
                <a:solidFill>
                  <a:schemeClr val="bg1"/>
                </a:solidFill>
              </a:rPr>
              <a:t>A conclusion is a way to sum up your writing so that a reader is convinced of your opinions.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978473"/>
            <a:ext cx="2977808" cy="44579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074" y="4136956"/>
            <a:ext cx="3156140" cy="21446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42" y="3903436"/>
            <a:ext cx="3963599" cy="237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58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404665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>
                <a:solidFill>
                  <a:schemeClr val="bg1"/>
                </a:solidFill>
              </a:rPr>
              <a:t>Children should have a set bedtime.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23528" y="6406307"/>
            <a:ext cx="8794607" cy="380788"/>
          </a:xfrm>
        </p:spPr>
        <p:txBody>
          <a:bodyPr>
            <a:normAutofit fontScale="25000" lnSpcReduction="20000"/>
          </a:bodyPr>
          <a:lstStyle/>
          <a:p>
            <a:r>
              <a:rPr lang="en-AU" sz="3200" dirty="0">
                <a:hlinkClick r:id="rId2"/>
              </a:rPr>
              <a:t>http://</a:t>
            </a:r>
            <a:r>
              <a:rPr lang="en-AU" sz="3200" dirty="0" smtClean="0">
                <a:hlinkClick r:id="rId2"/>
              </a:rPr>
              <a:t>img.webmd.boots.com/dtmcms/live/webmd_uk/consumer_assets/site_images/articles/health_tools/top_reasons_your_child_cant_sleep_slideshow/getty_rm_photo_of_little_girl_sleeping_at_school.jpg</a:t>
            </a:r>
            <a:r>
              <a:rPr lang="en-AU" sz="3200" dirty="0"/>
              <a:t>http://</a:t>
            </a:r>
            <a:r>
              <a:rPr lang="en-AU" sz="3200" dirty="0" smtClean="0"/>
              <a:t>nspt4kids.com/wp-content/uploads/2013/07/bedtime.jpg</a:t>
            </a:r>
          </a:p>
          <a:p>
            <a:r>
              <a:rPr lang="en-AU" sz="3200" dirty="0"/>
              <a:t>http://static.guim.co.uk/sys-images/Guardian/Pix/pictures/2013/2/12/1360679121955/Boy-jumping-on-the-bed-010.jpg</a:t>
            </a:r>
            <a:endParaRPr lang="en-AU" sz="3200" dirty="0" smtClean="0"/>
          </a:p>
          <a:p>
            <a:r>
              <a:rPr lang="en-AU" sz="3200" dirty="0" smtClean="0"/>
              <a:t>  </a:t>
            </a:r>
          </a:p>
          <a:p>
            <a:endParaRPr lang="en-AU" sz="3200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209778" y="1041114"/>
            <a:ext cx="51937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u="sng" dirty="0">
                <a:solidFill>
                  <a:schemeClr val="bg1"/>
                </a:solidFill>
              </a:rPr>
              <a:t>Remember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</a:rPr>
              <a:t>plan your story before you start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</a:rPr>
              <a:t>write in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</a:rPr>
              <a:t>pay attention to the words you choose, your spelling and punctuation, and paragraphs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</a:rPr>
              <a:t>check and edit your writing when you are finished.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978473"/>
            <a:ext cx="2977808" cy="44579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074" y="4136956"/>
            <a:ext cx="3156140" cy="21446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42" y="3903436"/>
            <a:ext cx="3963599" cy="237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84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ighes Hill &amp;#x0D;&amp;#x0A;2014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112&quot;&gt;&lt;property id=&quot;20148&quot; value=&quot;5&quot;/&gt;&lt;property id=&quot;20300&quot; value=&quot;Slide 3&quot;/&gt;&lt;property id=&quot;20307&quot; value=&quot;264&quot;/&gt;&lt;/object&gt;&lt;object type=&quot;3&quot; unique_id=&quot;10113&quot;&gt;&lt;property id=&quot;20148&quot; value=&quot;5&quot;/&gt;&lt;property id=&quot;20300&quot; value=&quot;Slide 4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radeshow">
  <a:themeElements>
    <a:clrScheme name="Custom 5">
      <a:dk1>
        <a:srgbClr val="181818"/>
      </a:dk1>
      <a:lt1>
        <a:sysClr val="window" lastClr="FFFFFF"/>
      </a:lt1>
      <a:dk2>
        <a:srgbClr val="FC867B"/>
      </a:dk2>
      <a:lt2>
        <a:srgbClr val="DBF5F9"/>
      </a:lt2>
      <a:accent1>
        <a:srgbClr val="FC7668"/>
      </a:accent1>
      <a:accent2>
        <a:srgbClr val="FDACA4"/>
      </a:accent2>
      <a:accent3>
        <a:srgbClr val="FC7668"/>
      </a:accent3>
      <a:accent4>
        <a:srgbClr val="FF0000"/>
      </a:accent4>
      <a:accent5>
        <a:srgbClr val="F2F2F2"/>
      </a:accent5>
      <a:accent6>
        <a:srgbClr val="7F7F7F"/>
      </a:accent6>
      <a:hlink>
        <a:srgbClr val="262626"/>
      </a:hlink>
      <a:folHlink>
        <a:srgbClr val="C00000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219</TotalTime>
  <Words>178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Tradeshow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Tighes Hill  2014</dc:title>
  <dc:creator>Scully, Melissa</dc:creator>
  <cp:lastModifiedBy>Scully, Melissa</cp:lastModifiedBy>
  <cp:revision>29</cp:revision>
  <dcterms:created xsi:type="dcterms:W3CDTF">2014-02-02T22:11:09Z</dcterms:created>
  <dcterms:modified xsi:type="dcterms:W3CDTF">2014-10-03T18:47:02Z</dcterms:modified>
</cp:coreProperties>
</file>