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79512" y="404664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Today you are going to write a narrative or story.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Part of your idea is this giant cat with the man in front of the veterinary clinic.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Who is the man?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Why is he there?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happened to the </a:t>
            </a:r>
          </a:p>
          <a:p>
            <a:r>
              <a:rPr lang="en-AU" sz="2000" b="1" dirty="0" smtClean="0">
                <a:solidFill>
                  <a:schemeClr val="bg1"/>
                </a:solidFill>
              </a:rPr>
              <a:t>cat? 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How did it happen?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happens next?</a:t>
            </a:r>
            <a:endParaRPr lang="en-AU" sz="20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574" y="2204864"/>
            <a:ext cx="5840237" cy="4392488"/>
          </a:xfrm>
        </p:spPr>
      </p:pic>
      <p:sp>
        <p:nvSpPr>
          <p:cNvPr id="7" name="TextBox 6"/>
          <p:cNvSpPr txBox="1"/>
          <p:nvPr/>
        </p:nvSpPr>
        <p:spPr>
          <a:xfrm>
            <a:off x="3203848" y="6488668"/>
            <a:ext cx="5940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50" dirty="0"/>
              <a:t>http://crispyclicks.com/wp-content/uploads/2012/12/giant-people-giant-animal-images-2.jpg</a:t>
            </a:r>
          </a:p>
        </p:txBody>
      </p:sp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04664"/>
            <a:ext cx="871296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u="sng" dirty="0">
                <a:solidFill>
                  <a:schemeClr val="bg1"/>
                </a:solidFill>
              </a:rPr>
              <a:t>Think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the characters and where they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the complication or problem to be 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</a:rPr>
              <a:t>how the story will end.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endParaRPr lang="en-AU" sz="2000" dirty="0">
              <a:solidFill>
                <a:schemeClr val="bg1"/>
              </a:solidFill>
            </a:endParaRPr>
          </a:p>
          <a:p>
            <a:r>
              <a:rPr lang="en-AU" sz="2000" b="1" u="sng" dirty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plan your story before </a:t>
            </a:r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     you </a:t>
            </a:r>
            <a:r>
              <a:rPr lang="en-AU" sz="2000" dirty="0">
                <a:solidFill>
                  <a:schemeClr val="bg1"/>
                </a:solidFill>
              </a:rPr>
              <a:t>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write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pay attention to the </a:t>
            </a:r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     words </a:t>
            </a:r>
            <a:r>
              <a:rPr lang="en-AU" sz="2000" dirty="0">
                <a:solidFill>
                  <a:schemeClr val="bg1"/>
                </a:solidFill>
              </a:rPr>
              <a:t>you choose, </a:t>
            </a:r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     your </a:t>
            </a:r>
            <a:r>
              <a:rPr lang="en-AU" sz="2000" dirty="0">
                <a:solidFill>
                  <a:schemeClr val="bg1"/>
                </a:solidFill>
              </a:rPr>
              <a:t>spelling and </a:t>
            </a:r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     punctuation</a:t>
            </a:r>
            <a:r>
              <a:rPr lang="en-AU" sz="2000" dirty="0">
                <a:solidFill>
                  <a:schemeClr val="bg1"/>
                </a:solidFill>
              </a:rPr>
              <a:t>, and </a:t>
            </a:r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>
                <a:solidFill>
                  <a:schemeClr val="bg1"/>
                </a:solidFill>
              </a:rPr>
              <a:t> </a:t>
            </a:r>
            <a:r>
              <a:rPr lang="en-AU" sz="2000" dirty="0" smtClean="0">
                <a:solidFill>
                  <a:schemeClr val="bg1"/>
                </a:solidFill>
              </a:rPr>
              <a:t>    paragraphs</a:t>
            </a:r>
            <a:endParaRPr lang="en-AU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check and edit your </a:t>
            </a:r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>
                <a:solidFill>
                  <a:schemeClr val="bg1"/>
                </a:solidFill>
              </a:rPr>
              <a:t> </a:t>
            </a:r>
            <a:r>
              <a:rPr lang="en-AU" sz="2000" dirty="0" smtClean="0">
                <a:solidFill>
                  <a:schemeClr val="bg1"/>
                </a:solidFill>
              </a:rPr>
              <a:t>    writing </a:t>
            </a:r>
            <a:r>
              <a:rPr lang="en-AU" sz="2000" dirty="0">
                <a:solidFill>
                  <a:schemeClr val="bg1"/>
                </a:solidFill>
              </a:rPr>
              <a:t>when you are </a:t>
            </a:r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>
                <a:solidFill>
                  <a:schemeClr val="bg1"/>
                </a:solidFill>
              </a:rPr>
              <a:t> </a:t>
            </a:r>
            <a:r>
              <a:rPr lang="en-AU" sz="2000" dirty="0" smtClean="0">
                <a:solidFill>
                  <a:schemeClr val="bg1"/>
                </a:solidFill>
              </a:rPr>
              <a:t>    finished</a:t>
            </a:r>
            <a:r>
              <a:rPr lang="en-AU" sz="20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574" y="2204864"/>
            <a:ext cx="5840237" cy="4392488"/>
          </a:xfrm>
        </p:spPr>
      </p:pic>
      <p:sp>
        <p:nvSpPr>
          <p:cNvPr id="7" name="TextBox 6"/>
          <p:cNvSpPr txBox="1"/>
          <p:nvPr/>
        </p:nvSpPr>
        <p:spPr>
          <a:xfrm>
            <a:off x="3203848" y="6488668"/>
            <a:ext cx="5940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50" dirty="0"/>
              <a:t>http://crispyclicks.com/wp-content/uploads/2012/12/giant-people-giant-animal-images-2.jpg</a:t>
            </a:r>
          </a:p>
        </p:txBody>
      </p:sp>
    </p:spTree>
    <p:extLst>
      <p:ext uri="{BB962C8B-B14F-4D97-AF65-F5344CB8AC3E}">
        <p14:creationId xmlns:p14="http://schemas.microsoft.com/office/powerpoint/2010/main" val="30407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3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Custom 5">
      <a:dk1>
        <a:srgbClr val="181818"/>
      </a:dk1>
      <a:lt1>
        <a:sysClr val="window" lastClr="FFFFFF"/>
      </a:lt1>
      <a:dk2>
        <a:srgbClr val="FC867B"/>
      </a:dk2>
      <a:lt2>
        <a:srgbClr val="DBF5F9"/>
      </a:lt2>
      <a:accent1>
        <a:srgbClr val="FC7668"/>
      </a:accent1>
      <a:accent2>
        <a:srgbClr val="FDACA4"/>
      </a:accent2>
      <a:accent3>
        <a:srgbClr val="FC7668"/>
      </a:accent3>
      <a:accent4>
        <a:srgbClr val="FF0000"/>
      </a:accent4>
      <a:accent5>
        <a:srgbClr val="F2F2F2"/>
      </a:accent5>
      <a:accent6>
        <a:srgbClr val="7F7F7F"/>
      </a:accent6>
      <a:hlink>
        <a:srgbClr val="262626"/>
      </a:hlink>
      <a:folHlink>
        <a:srgbClr val="C0000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147</TotalTime>
  <Words>126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Tradeshow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12</cp:revision>
  <dcterms:created xsi:type="dcterms:W3CDTF">2014-02-02T22:11:09Z</dcterms:created>
  <dcterms:modified xsi:type="dcterms:W3CDTF">2014-10-03T18:15:45Z</dcterms:modified>
</cp:coreProperties>
</file>