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4/10/2014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79512" y="404664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 you are going to write a narrative or story.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Part of your idea is this boy’s invisible friend, have a look at his shadow.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the boy?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his invisible friend?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Can anyone else see the </a:t>
            </a:r>
          </a:p>
          <a:p>
            <a:r>
              <a:rPr lang="en-AU" sz="2000" b="1" dirty="0" smtClean="0">
                <a:solidFill>
                  <a:schemeClr val="bg1"/>
                </a:solidFill>
              </a:rPr>
              <a:t>boy’s</a:t>
            </a:r>
            <a:r>
              <a:rPr lang="en-AU" sz="2000" b="1" dirty="0">
                <a:solidFill>
                  <a:schemeClr val="bg1"/>
                </a:solidFill>
              </a:rPr>
              <a:t> </a:t>
            </a:r>
            <a:r>
              <a:rPr lang="en-AU" sz="2000" b="1" dirty="0" smtClean="0">
                <a:solidFill>
                  <a:schemeClr val="bg1"/>
                </a:solidFill>
              </a:rPr>
              <a:t>friend? 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Why does the </a:t>
            </a:r>
            <a:r>
              <a:rPr lang="en-AU" sz="2000" b="1" smtClean="0">
                <a:solidFill>
                  <a:schemeClr val="bg1"/>
                </a:solidFill>
              </a:rPr>
              <a:t>boy have </a:t>
            </a:r>
          </a:p>
          <a:p>
            <a:r>
              <a:rPr lang="en-AU" sz="2000" b="1" smtClean="0">
                <a:solidFill>
                  <a:schemeClr val="bg1"/>
                </a:solidFill>
              </a:rPr>
              <a:t>an </a:t>
            </a:r>
            <a:r>
              <a:rPr lang="en-AU" sz="2000" b="1" dirty="0" smtClean="0">
                <a:solidFill>
                  <a:schemeClr val="bg1"/>
                </a:solidFill>
              </a:rPr>
              <a:t>invisible friend?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happens next?</a:t>
            </a:r>
            <a:endParaRPr lang="en-A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6467967"/>
            <a:ext cx="5940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http://3.bp.blogspot.com/_iq2vQY1Jeaw/TS9NmDjG5QI/AAAAAAAAXOA/5AsboQQpspY/s1600/imaginary_friend.jpg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85" y="1785938"/>
            <a:ext cx="5555620" cy="4595390"/>
          </a:xfrm>
        </p:spPr>
      </p:pic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7"/>
            <a:ext cx="8712968" cy="6322735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AU" sz="2400" b="1" u="sng" cap="none" dirty="0">
                <a:solidFill>
                  <a:srgbClr val="3F3F3F"/>
                </a:solidFill>
                <a:latin typeface="Candara"/>
              </a:rPr>
              <a:t>Think </a:t>
            </a:r>
            <a:r>
              <a:rPr lang="en-AU" sz="2400" b="1" u="sng" cap="none" dirty="0" smtClean="0">
                <a:solidFill>
                  <a:srgbClr val="3F3F3F"/>
                </a:solidFill>
                <a:latin typeface="Candara"/>
              </a:rPr>
              <a:t>about:</a:t>
            </a:r>
            <a:br>
              <a:rPr lang="en-AU" sz="2400" b="1" u="sng" cap="none" dirty="0" smtClean="0">
                <a:solidFill>
                  <a:srgbClr val="3F3F3F"/>
                </a:solidFill>
                <a:latin typeface="Candara"/>
              </a:rPr>
            </a:br>
            <a:r>
              <a:rPr lang="en-AU" sz="2400" b="1" cap="none" dirty="0" smtClean="0">
                <a:solidFill>
                  <a:srgbClr val="3F3F3F"/>
                </a:solidFill>
                <a:latin typeface="Candara"/>
              </a:rPr>
              <a:t>- </a:t>
            </a:r>
            <a:r>
              <a:rPr lang="en-AU" sz="2400" cap="none" dirty="0" smtClean="0">
                <a:solidFill>
                  <a:srgbClr val="3F3F3F"/>
                </a:solidFill>
                <a:latin typeface="Candara"/>
              </a:rPr>
              <a:t>The </a:t>
            </a:r>
            <a:r>
              <a:rPr lang="en-AU" sz="2400" cap="none" dirty="0">
                <a:solidFill>
                  <a:srgbClr val="3F3F3F"/>
                </a:solidFill>
                <a:latin typeface="Candara"/>
              </a:rPr>
              <a:t>characters and where they are</a:t>
            </a:r>
            <a:r>
              <a:rPr lang="en-AU" sz="2400" b="1" cap="none" dirty="0">
                <a:solidFill>
                  <a:srgbClr val="3F3F3F"/>
                </a:solidFill>
                <a:latin typeface="Candara"/>
              </a:rPr>
              <a:t/>
            </a:r>
            <a:br>
              <a:rPr lang="en-AU" sz="2400" b="1" cap="none" dirty="0">
                <a:solidFill>
                  <a:srgbClr val="3F3F3F"/>
                </a:solidFill>
                <a:latin typeface="Candara"/>
              </a:rPr>
            </a:br>
            <a:r>
              <a:rPr lang="en-AU" sz="2400" b="1" cap="none" dirty="0" smtClean="0">
                <a:solidFill>
                  <a:srgbClr val="3F3F3F"/>
                </a:solidFill>
                <a:latin typeface="Candara"/>
              </a:rPr>
              <a:t>- </a:t>
            </a:r>
            <a:r>
              <a:rPr lang="en-AU" sz="2400" cap="none" dirty="0" smtClean="0">
                <a:solidFill>
                  <a:srgbClr val="3F3F3F"/>
                </a:solidFill>
                <a:latin typeface="Candara"/>
              </a:rPr>
              <a:t>The </a:t>
            </a:r>
            <a:r>
              <a:rPr lang="en-AU" sz="2400" cap="none" dirty="0">
                <a:solidFill>
                  <a:srgbClr val="3F3F3F"/>
                </a:solidFill>
                <a:latin typeface="Candara"/>
              </a:rPr>
              <a:t>complication or problem to be solved</a:t>
            </a:r>
            <a:r>
              <a:rPr lang="en-AU" sz="2400" b="1" cap="none" dirty="0">
                <a:solidFill>
                  <a:srgbClr val="3F3F3F"/>
                </a:solidFill>
                <a:latin typeface="Candara"/>
              </a:rPr>
              <a:t/>
            </a:r>
            <a:br>
              <a:rPr lang="en-AU" sz="2400" b="1" cap="none" dirty="0">
                <a:solidFill>
                  <a:srgbClr val="3F3F3F"/>
                </a:solidFill>
                <a:latin typeface="Candara"/>
              </a:rPr>
            </a:br>
            <a:r>
              <a:rPr lang="en-AU" sz="2400" b="1" cap="none" dirty="0" smtClean="0">
                <a:solidFill>
                  <a:srgbClr val="3F3F3F"/>
                </a:solidFill>
                <a:latin typeface="Candara"/>
              </a:rPr>
              <a:t>- </a:t>
            </a:r>
            <a:r>
              <a:rPr lang="en-AU" sz="2400" cap="none" dirty="0" smtClean="0">
                <a:solidFill>
                  <a:srgbClr val="3F3F3F"/>
                </a:solidFill>
                <a:latin typeface="Candara"/>
              </a:rPr>
              <a:t>How </a:t>
            </a:r>
            <a:r>
              <a:rPr lang="en-AU" sz="2400" cap="none" dirty="0">
                <a:solidFill>
                  <a:srgbClr val="3F3F3F"/>
                </a:solidFill>
                <a:latin typeface="Candara"/>
              </a:rPr>
              <a:t>the story will end.</a:t>
            </a:r>
            <a:br>
              <a:rPr lang="en-AU" sz="24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>
                <a:solidFill>
                  <a:srgbClr val="3F3F3F"/>
                </a:solidFill>
                <a:latin typeface="Candara"/>
              </a:rPr>
              <a:t/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>
                <a:solidFill>
                  <a:srgbClr val="3F3F3F"/>
                </a:solidFill>
                <a:latin typeface="Candara"/>
              </a:rPr>
              <a:t/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b="1" u="sng" cap="none" dirty="0">
                <a:solidFill>
                  <a:srgbClr val="3F3F3F"/>
                </a:solidFill>
                <a:latin typeface="Candara"/>
              </a:rPr>
              <a:t>Remember </a:t>
            </a:r>
            <a:r>
              <a:rPr lang="en-AU" sz="2000" b="1" u="sng" cap="none" dirty="0" smtClean="0">
                <a:solidFill>
                  <a:srgbClr val="3F3F3F"/>
                </a:solidFill>
                <a:latin typeface="Candara"/>
              </a:rPr>
              <a:t>to:</a:t>
            </a:r>
            <a:br>
              <a:rPr lang="en-AU" sz="2000" b="1" u="sng" cap="none" dirty="0" smtClean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- Plan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your story before </a:t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   </a:t>
            </a: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you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start</a:t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- Write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in sentences</a:t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- Pay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attention to the </a:t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   </a:t>
            </a: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words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you choose, </a:t>
            </a: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your</a:t>
            </a:r>
            <a:br>
              <a:rPr lang="en-AU" sz="2000" cap="none" dirty="0" smtClean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 </a:t>
            </a: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  spelling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and </a:t>
            </a: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punctuation,</a:t>
            </a:r>
            <a:br>
              <a:rPr lang="en-AU" sz="2000" cap="none" dirty="0" smtClean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   and paragraphs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/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 dirty="0" smtClean="0">
                <a:solidFill>
                  <a:srgbClr val="3F3F3F"/>
                </a:solidFill>
                <a:latin typeface="Candara"/>
              </a:rPr>
              <a:t>- Check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and edit your </a:t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>
                <a:solidFill>
                  <a:srgbClr val="3F3F3F"/>
                </a:solidFill>
                <a:latin typeface="Candara"/>
              </a:rPr>
              <a:t>    </a:t>
            </a:r>
            <a:r>
              <a:rPr lang="en-AU" sz="2000" cap="none" smtClean="0">
                <a:solidFill>
                  <a:srgbClr val="3F3F3F"/>
                </a:solidFill>
                <a:latin typeface="Candara"/>
              </a:rPr>
              <a:t>writing 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when you are </a:t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cap="none">
                <a:solidFill>
                  <a:srgbClr val="3F3F3F"/>
                </a:solidFill>
                <a:latin typeface="Candara"/>
              </a:rPr>
              <a:t>    </a:t>
            </a:r>
            <a:r>
              <a:rPr lang="en-AU" sz="2000" cap="none" smtClean="0">
                <a:solidFill>
                  <a:srgbClr val="3F3F3F"/>
                </a:solidFill>
                <a:latin typeface="Candara"/>
              </a:rPr>
              <a:t>finished</a:t>
            </a:r>
            <a:r>
              <a:rPr lang="en-AU" sz="2000" cap="none" dirty="0">
                <a:solidFill>
                  <a:srgbClr val="3F3F3F"/>
                </a:solidFill>
                <a:latin typeface="Candara"/>
              </a:rPr>
              <a:t>.</a:t>
            </a:r>
            <a:br>
              <a:rPr lang="en-AU" sz="2000" cap="none" dirty="0">
                <a:solidFill>
                  <a:srgbClr val="3F3F3F"/>
                </a:solidFill>
                <a:latin typeface="Candara"/>
              </a:rPr>
            </a:br>
            <a:r>
              <a:rPr lang="en-AU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/>
            </a:r>
            <a:br>
              <a:rPr lang="en-AU" sz="2000" b="1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AU" sz="2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6467967"/>
            <a:ext cx="5940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http://3.bp.blogspot.com/_iq2vQY1Jeaw/TS9NmDjG5QI/AAAAAAAAXOA/5AsboQQpspY/s1600/imaginary_friend.jpg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285" y="1785938"/>
            <a:ext cx="5555620" cy="4595390"/>
          </a:xfrm>
        </p:spPr>
      </p:pic>
    </p:spTree>
    <p:extLst>
      <p:ext uri="{BB962C8B-B14F-4D97-AF65-F5344CB8AC3E}">
        <p14:creationId xmlns:p14="http://schemas.microsoft.com/office/powerpoint/2010/main" val="729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ghes Hill 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3&quot;&gt;&lt;property id=&quot;20148&quot; value=&quot;5&quot;/&gt;&lt;property id=&quot;20300&quot; value=&quot;Slide 3 - &amp;quot;Think about:&amp;#x0D;&amp;#x0A;- The characters and where they are&amp;#x0D;&amp;#x0A;- The complication or problem to be solved&amp;#x0D;&amp;#x0A;- How the story will en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Custom 5">
      <a:dk1>
        <a:srgbClr val="181818"/>
      </a:dk1>
      <a:lt1>
        <a:sysClr val="window" lastClr="FFFFFF"/>
      </a:lt1>
      <a:dk2>
        <a:srgbClr val="FC867B"/>
      </a:dk2>
      <a:lt2>
        <a:srgbClr val="DBF5F9"/>
      </a:lt2>
      <a:accent1>
        <a:srgbClr val="FC7668"/>
      </a:accent1>
      <a:accent2>
        <a:srgbClr val="FDACA4"/>
      </a:accent2>
      <a:accent3>
        <a:srgbClr val="FC7668"/>
      </a:accent3>
      <a:accent4>
        <a:srgbClr val="FF0000"/>
      </a:accent4>
      <a:accent5>
        <a:srgbClr val="F2F2F2"/>
      </a:accent5>
      <a:accent6>
        <a:srgbClr val="7F7F7F"/>
      </a:accent6>
      <a:hlink>
        <a:srgbClr val="262626"/>
      </a:hlink>
      <a:folHlink>
        <a:srgbClr val="C0000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167</TotalTime>
  <Words>73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Think about: - The characters and where they are - The complication or problem to be solved - How the story will end.   Remember to: - Plan your story before     you start - Write in sentences - Pay attention to the     words you choose, your    spelling and punctuation,    and paragraphs - Check and edit your      writing when you are      finished.  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16</cp:revision>
  <dcterms:created xsi:type="dcterms:W3CDTF">2014-02-02T22:11:09Z</dcterms:created>
  <dcterms:modified xsi:type="dcterms:W3CDTF">2014-10-03T18:27:10Z</dcterms:modified>
</cp:coreProperties>
</file>