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1/02/2015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ahGZmCTN7n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ahGZmCTN7n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</a:t>
            </a:r>
            <a:r>
              <a:rPr lang="en-AU" sz="2000" b="1" dirty="0" smtClean="0">
                <a:solidFill>
                  <a:schemeClr val="bg1"/>
                </a:solidFill>
              </a:rPr>
              <a:t>video about a boy who is frightened of how he looks</a:t>
            </a:r>
            <a:r>
              <a:rPr lang="en-AU" sz="2000" b="1" dirty="0" smtClean="0">
                <a:solidFill>
                  <a:schemeClr val="bg1"/>
                </a:solidFill>
              </a:rPr>
              <a:t>.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</a:t>
            </a:r>
            <a:r>
              <a:rPr lang="en-AU" sz="2000" b="1" dirty="0" smtClean="0">
                <a:solidFill>
                  <a:schemeClr val="bg1"/>
                </a:solidFill>
              </a:rPr>
              <a:t>boy</a:t>
            </a:r>
            <a:r>
              <a:rPr lang="en-AU" sz="2000" b="1" dirty="0" smtClean="0">
                <a:solidFill>
                  <a:schemeClr val="bg1"/>
                </a:solidFill>
              </a:rPr>
              <a:t>?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is he </a:t>
            </a:r>
            <a:r>
              <a:rPr lang="en-AU" sz="2000" b="1" dirty="0" smtClean="0">
                <a:solidFill>
                  <a:schemeClr val="bg1"/>
                </a:solidFill>
              </a:rPr>
              <a:t>so frightened</a:t>
            </a:r>
            <a:r>
              <a:rPr lang="en-AU" sz="2000" b="1" dirty="0" smtClean="0">
                <a:solidFill>
                  <a:schemeClr val="bg1"/>
                </a:solidFill>
              </a:rPr>
              <a:t>?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</a:t>
            </a:r>
            <a:r>
              <a:rPr lang="en-AU" sz="2000" b="1" dirty="0" smtClean="0">
                <a:solidFill>
                  <a:schemeClr val="bg1"/>
                </a:solidFill>
              </a:rPr>
              <a:t>was he thinking</a:t>
            </a:r>
            <a:r>
              <a:rPr lang="en-AU" sz="2000" b="1" dirty="0" smtClean="0">
                <a:solidFill>
                  <a:schemeClr val="bg1"/>
                </a:solidFill>
              </a:rPr>
              <a:t>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This is just the beginning……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next?</a:t>
            </a:r>
            <a:endParaRPr lang="en-AU" sz="20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988" y="2301959"/>
            <a:ext cx="5342414" cy="2999249"/>
          </a:xfr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u="sng" dirty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chemeClr val="bg1"/>
                </a:solidFill>
              </a:rPr>
              <a:t>how the story will end.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u="sng" dirty="0" smtClean="0">
                <a:solidFill>
                  <a:schemeClr val="bg1"/>
                </a:solidFill>
              </a:rPr>
              <a:t>Remember </a:t>
            </a:r>
            <a:r>
              <a:rPr lang="en-AU" sz="2000" b="1" u="sng" dirty="0">
                <a:solidFill>
                  <a:schemeClr val="bg1"/>
                </a:solidFill>
              </a:rPr>
              <a:t>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plan your story before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pay attention to the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words you choose,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your spelling and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punctuation, and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check and edit your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writing when you are </a:t>
            </a:r>
          </a:p>
          <a:p>
            <a:r>
              <a:rPr lang="en-AU" sz="2000" dirty="0">
                <a:solidFill>
                  <a:schemeClr val="bg1"/>
                </a:solidFill>
              </a:rPr>
              <a:t>     finished.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488668"/>
            <a:ext cx="5940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050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988" y="2301959"/>
            <a:ext cx="5342414" cy="2999249"/>
          </a:xfrm>
        </p:spPr>
      </p:pic>
    </p:spTree>
    <p:extLst>
      <p:ext uri="{BB962C8B-B14F-4D97-AF65-F5344CB8AC3E}">
        <p14:creationId xmlns:p14="http://schemas.microsoft.com/office/powerpoint/2010/main" val="33431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3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155</TotalTime>
  <Words>121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13</cp:revision>
  <dcterms:created xsi:type="dcterms:W3CDTF">2014-02-02T22:11:09Z</dcterms:created>
  <dcterms:modified xsi:type="dcterms:W3CDTF">2015-01-31T23:24:25Z</dcterms:modified>
</cp:coreProperties>
</file>