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19/09/2016</a:t>
            </a:fld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19/09/2016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19/09/2016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19/09/2016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19/09/2016</a:t>
            </a:fld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19/09/2016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19/09/2016</a:t>
            </a:fld>
            <a:endParaRPr lang="en-A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D9BB0E48-9A6D-443E-82ED-0E58733A8554}" type="datetimeFigureOut">
              <a:rPr lang="en-AU" smtClean="0"/>
              <a:t>19/09/2016</a:t>
            </a:fld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19/09/2016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19/09/2016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19/09/2016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B0E48-9A6D-443E-82ED-0E58733A8554}" type="datetimeFigureOut">
              <a:rPr lang="en-AU" smtClean="0"/>
              <a:t>19/09/2016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cdn2.list25.com/wp-content/uploads/2013/05/earthquake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cdn2.list25.com/wp-content/uploads/2013/05/earthquake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851920" y="6465740"/>
            <a:ext cx="5770271" cy="3807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sz="1000" dirty="0"/>
              <a:t> </a:t>
            </a:r>
            <a:r>
              <a:rPr lang="en-AU" sz="1000" dirty="0">
                <a:hlinkClick r:id="rId2"/>
              </a:rPr>
              <a:t>http://</a:t>
            </a:r>
            <a:r>
              <a:rPr lang="en-AU" sz="1000" dirty="0" smtClean="0">
                <a:hlinkClick r:id="rId2"/>
              </a:rPr>
              <a:t>cdn2.list25.com/wp-content/uploads/2013/05/earthquake.png</a:t>
            </a:r>
            <a:endParaRPr lang="en-AU" sz="1000" dirty="0" smtClean="0"/>
          </a:p>
          <a:p>
            <a:pPr marL="0" indent="0">
              <a:buNone/>
            </a:pPr>
            <a:r>
              <a:rPr lang="en-AU" sz="1000" dirty="0"/>
              <a:t>http://www.cdc.gov/disasters/earthquakes/images/dropcoverholdon-481px.png</a:t>
            </a:r>
            <a:endParaRPr lang="en-AU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107504" y="780833"/>
            <a:ext cx="396044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AU" sz="2200" b="1" u="sng" dirty="0" smtClean="0">
              <a:solidFill>
                <a:schemeClr val="bg1"/>
              </a:solidFill>
            </a:endParaRPr>
          </a:p>
          <a:p>
            <a:endParaRPr lang="en-AU" sz="2200" b="1" u="sng" dirty="0" smtClean="0">
              <a:solidFill>
                <a:schemeClr val="bg1"/>
              </a:solidFill>
            </a:endParaRPr>
          </a:p>
          <a:p>
            <a:r>
              <a:rPr lang="en-AU" sz="2400" b="1" u="sng" dirty="0" smtClean="0">
                <a:solidFill>
                  <a:schemeClr val="bg1"/>
                </a:solidFill>
              </a:rPr>
              <a:t>Start </a:t>
            </a:r>
            <a:r>
              <a:rPr lang="en-AU" sz="2400" b="1" u="sng" dirty="0">
                <a:solidFill>
                  <a:schemeClr val="bg1"/>
                </a:solidFill>
              </a:rPr>
              <a:t>with an introduction. </a:t>
            </a:r>
            <a:endParaRPr lang="en-AU" sz="2400" b="1" u="sng" dirty="0" smtClean="0">
              <a:solidFill>
                <a:schemeClr val="bg1"/>
              </a:solidFill>
            </a:endParaRPr>
          </a:p>
          <a:p>
            <a:r>
              <a:rPr lang="en-AU" sz="2400" dirty="0" smtClean="0">
                <a:solidFill>
                  <a:schemeClr val="bg1"/>
                </a:solidFill>
              </a:rPr>
              <a:t>An </a:t>
            </a:r>
            <a:r>
              <a:rPr lang="en-AU" sz="2400" dirty="0">
                <a:solidFill>
                  <a:schemeClr val="bg1"/>
                </a:solidFill>
              </a:rPr>
              <a:t>introduction lets the reader know what you are going to write about</a:t>
            </a:r>
            <a:r>
              <a:rPr lang="en-AU" sz="2400" dirty="0" smtClean="0">
                <a:solidFill>
                  <a:schemeClr val="bg1"/>
                </a:solidFill>
              </a:rPr>
              <a:t>.</a:t>
            </a:r>
          </a:p>
          <a:p>
            <a:endParaRPr lang="en-AU" sz="2400" dirty="0">
              <a:solidFill>
                <a:schemeClr val="bg1"/>
              </a:solidFill>
            </a:endParaRPr>
          </a:p>
          <a:p>
            <a:r>
              <a:rPr lang="en-AU" sz="2400" b="1" u="sng" dirty="0">
                <a:solidFill>
                  <a:schemeClr val="bg1"/>
                </a:solidFill>
              </a:rPr>
              <a:t>Write your </a:t>
            </a:r>
            <a:r>
              <a:rPr lang="en-AU" sz="2400" b="1" u="sng" dirty="0" smtClean="0">
                <a:solidFill>
                  <a:schemeClr val="bg1"/>
                </a:solidFill>
              </a:rPr>
              <a:t>facts on </a:t>
            </a:r>
            <a:r>
              <a:rPr lang="en-AU" sz="2400" b="1" u="sng" dirty="0">
                <a:solidFill>
                  <a:schemeClr val="bg1"/>
                </a:solidFill>
              </a:rPr>
              <a:t>this </a:t>
            </a:r>
            <a:r>
              <a:rPr lang="en-AU" sz="2400" b="1" u="sng" dirty="0" smtClean="0">
                <a:solidFill>
                  <a:schemeClr val="bg1"/>
                </a:solidFill>
              </a:rPr>
              <a:t>topic.</a:t>
            </a:r>
            <a:r>
              <a:rPr lang="en-AU" sz="24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AU" sz="2400" dirty="0" smtClean="0">
                <a:solidFill>
                  <a:schemeClr val="bg1"/>
                </a:solidFill>
              </a:rPr>
              <a:t>Explain each fact by giving supporting statements. A diagram may help. </a:t>
            </a:r>
          </a:p>
          <a:p>
            <a:endParaRPr lang="en-AU" sz="2400" dirty="0" smtClean="0">
              <a:solidFill>
                <a:schemeClr val="bg1"/>
              </a:solidFill>
            </a:endParaRPr>
          </a:p>
          <a:p>
            <a:r>
              <a:rPr lang="en-AU" sz="2400" b="1" u="sng" dirty="0" smtClean="0">
                <a:solidFill>
                  <a:schemeClr val="bg1"/>
                </a:solidFill>
              </a:rPr>
              <a:t>Finish </a:t>
            </a:r>
            <a:r>
              <a:rPr lang="en-AU" sz="2400" b="1" u="sng" dirty="0">
                <a:solidFill>
                  <a:schemeClr val="bg1"/>
                </a:solidFill>
              </a:rPr>
              <a:t>with a conclusion. </a:t>
            </a:r>
            <a:endParaRPr lang="en-AU" sz="2400" b="1" u="sng" dirty="0" smtClean="0">
              <a:solidFill>
                <a:schemeClr val="bg1"/>
              </a:solidFill>
            </a:endParaRPr>
          </a:p>
          <a:p>
            <a:r>
              <a:rPr lang="en-AU" sz="2400" dirty="0" smtClean="0">
                <a:solidFill>
                  <a:schemeClr val="bg1"/>
                </a:solidFill>
              </a:rPr>
              <a:t>A </a:t>
            </a:r>
            <a:r>
              <a:rPr lang="en-AU" sz="2400" dirty="0">
                <a:solidFill>
                  <a:schemeClr val="bg1"/>
                </a:solidFill>
              </a:rPr>
              <a:t>conclusion is a way to sum up your </a:t>
            </a:r>
            <a:r>
              <a:rPr lang="en-AU" sz="2400" dirty="0" smtClean="0">
                <a:solidFill>
                  <a:schemeClr val="bg1"/>
                </a:solidFill>
              </a:rPr>
              <a:t>writing.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76004" y="11392"/>
            <a:ext cx="6209841" cy="153888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Informative text 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earthquakes</a:t>
            </a:r>
            <a:endParaRPr lang="en-US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4286801"/>
            <a:ext cx="4777307" cy="20533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2200" y="1675882"/>
            <a:ext cx="5065365" cy="2574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35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851920" y="6465740"/>
            <a:ext cx="5770271" cy="3807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sz="1000" dirty="0"/>
              <a:t> </a:t>
            </a:r>
            <a:r>
              <a:rPr lang="en-AU" sz="1000" dirty="0">
                <a:hlinkClick r:id="rId2"/>
              </a:rPr>
              <a:t>http://</a:t>
            </a:r>
            <a:r>
              <a:rPr lang="en-AU" sz="1000" dirty="0" smtClean="0">
                <a:hlinkClick r:id="rId2"/>
              </a:rPr>
              <a:t>cdn2.list25.com/wp-content/uploads/2013/05/earthquake.png</a:t>
            </a:r>
            <a:endParaRPr lang="en-AU" sz="1000" dirty="0" smtClean="0"/>
          </a:p>
          <a:p>
            <a:pPr marL="0" indent="0">
              <a:buNone/>
            </a:pPr>
            <a:r>
              <a:rPr lang="en-AU" sz="1000" dirty="0"/>
              <a:t>http://www.cdc.gov/disasters/earthquakes/images/dropcoverholdon-481px.png</a:t>
            </a:r>
            <a:endParaRPr lang="en-AU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107504" y="780833"/>
            <a:ext cx="396044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AU" sz="2200" b="1" u="sng" dirty="0" smtClean="0">
              <a:solidFill>
                <a:schemeClr val="bg1"/>
              </a:solidFill>
            </a:endParaRPr>
          </a:p>
          <a:p>
            <a:endParaRPr lang="en-AU" sz="2200" b="1" u="sng" dirty="0" smtClean="0">
              <a:solidFill>
                <a:schemeClr val="bg1"/>
              </a:solidFill>
            </a:endParaRPr>
          </a:p>
          <a:p>
            <a:r>
              <a:rPr lang="en-AU" sz="2400" b="1" u="sng" dirty="0">
                <a:solidFill>
                  <a:schemeClr val="bg1"/>
                </a:solidFill>
              </a:rPr>
              <a:t>Remember to:</a:t>
            </a:r>
          </a:p>
          <a:p>
            <a:endParaRPr lang="en-AU" sz="2400" b="1" u="sng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AU" sz="2400" dirty="0">
                <a:solidFill>
                  <a:schemeClr val="bg1"/>
                </a:solidFill>
              </a:rPr>
              <a:t>Plan your story before </a:t>
            </a:r>
            <a:endParaRPr lang="en-AU" sz="2400" dirty="0" smtClean="0">
              <a:solidFill>
                <a:schemeClr val="bg1"/>
              </a:solidFill>
            </a:endParaRPr>
          </a:p>
          <a:p>
            <a:r>
              <a:rPr lang="en-AU" sz="2400" dirty="0">
                <a:solidFill>
                  <a:schemeClr val="bg1"/>
                </a:solidFill>
              </a:rPr>
              <a:t> </a:t>
            </a:r>
            <a:r>
              <a:rPr lang="en-AU" sz="2400" dirty="0" smtClean="0">
                <a:solidFill>
                  <a:schemeClr val="bg1"/>
                </a:solidFill>
              </a:rPr>
              <a:t>    you </a:t>
            </a:r>
            <a:r>
              <a:rPr lang="en-AU" sz="2400" dirty="0">
                <a:solidFill>
                  <a:schemeClr val="bg1"/>
                </a:solidFill>
              </a:rPr>
              <a:t>start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AU" sz="2400" dirty="0">
                <a:solidFill>
                  <a:schemeClr val="bg1"/>
                </a:solidFill>
              </a:rPr>
              <a:t>Write in sentences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AU" sz="2400" dirty="0">
                <a:solidFill>
                  <a:schemeClr val="bg1"/>
                </a:solidFill>
              </a:rPr>
              <a:t>Pay attention to the </a:t>
            </a:r>
            <a:endParaRPr lang="en-AU" sz="2400" dirty="0" smtClean="0">
              <a:solidFill>
                <a:schemeClr val="bg1"/>
              </a:solidFill>
            </a:endParaRPr>
          </a:p>
          <a:p>
            <a:r>
              <a:rPr lang="en-AU" sz="2400" dirty="0" smtClean="0">
                <a:solidFill>
                  <a:schemeClr val="bg1"/>
                </a:solidFill>
              </a:rPr>
              <a:t>     words </a:t>
            </a:r>
            <a:r>
              <a:rPr lang="en-AU" sz="2400" dirty="0">
                <a:solidFill>
                  <a:schemeClr val="bg1"/>
                </a:solidFill>
              </a:rPr>
              <a:t>you choose, </a:t>
            </a:r>
            <a:r>
              <a:rPr lang="en-AU" sz="2400" dirty="0" smtClean="0">
                <a:solidFill>
                  <a:schemeClr val="bg1"/>
                </a:solidFill>
              </a:rPr>
              <a:t>your</a:t>
            </a:r>
          </a:p>
          <a:p>
            <a:r>
              <a:rPr lang="en-AU" sz="2400" dirty="0" smtClean="0">
                <a:solidFill>
                  <a:schemeClr val="bg1"/>
                </a:solidFill>
              </a:rPr>
              <a:t>     spelling </a:t>
            </a:r>
            <a:r>
              <a:rPr lang="en-AU" sz="2400" dirty="0">
                <a:solidFill>
                  <a:schemeClr val="bg1"/>
                </a:solidFill>
              </a:rPr>
              <a:t>and punctuation</a:t>
            </a:r>
            <a:r>
              <a:rPr lang="en-AU" sz="2400" dirty="0" smtClean="0">
                <a:solidFill>
                  <a:schemeClr val="bg1"/>
                </a:solidFill>
              </a:rPr>
              <a:t>,</a:t>
            </a:r>
          </a:p>
          <a:p>
            <a:r>
              <a:rPr lang="en-AU" sz="2400" dirty="0" smtClean="0">
                <a:solidFill>
                  <a:schemeClr val="bg1"/>
                </a:solidFill>
              </a:rPr>
              <a:t>     and </a:t>
            </a:r>
            <a:r>
              <a:rPr lang="en-AU" sz="2400" dirty="0">
                <a:solidFill>
                  <a:schemeClr val="bg1"/>
                </a:solidFill>
              </a:rPr>
              <a:t>paragraphs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AU" sz="2400" dirty="0">
                <a:solidFill>
                  <a:schemeClr val="bg1"/>
                </a:solidFill>
              </a:rPr>
              <a:t>Check and edit </a:t>
            </a:r>
            <a:r>
              <a:rPr lang="en-AU" sz="2400" dirty="0" smtClean="0">
                <a:solidFill>
                  <a:schemeClr val="bg1"/>
                </a:solidFill>
              </a:rPr>
              <a:t>your writing </a:t>
            </a:r>
            <a:r>
              <a:rPr lang="en-AU" sz="2400" dirty="0">
                <a:solidFill>
                  <a:schemeClr val="bg1"/>
                </a:solidFill>
              </a:rPr>
              <a:t>when you are finished.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76004" y="11392"/>
            <a:ext cx="6209841" cy="153888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Informative text 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earthquakes</a:t>
            </a:r>
            <a:endParaRPr lang="en-US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4286801"/>
            <a:ext cx="4777307" cy="20533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2200" y="1675882"/>
            <a:ext cx="5065365" cy="2574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99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ighes Hill &amp;#x0D;&amp;#x0A;2014&amp;quot;&quot;/&gt;&lt;property id=&quot;20307&quot; value=&quot;256&quot;/&gt;&lt;/object&gt;&lt;object type=&quot;3&quot; unique_id=&quot;10006&quot;&gt;&lt;property id=&quot;20148&quot; value=&quot;5&quot;/&gt;&lt;property id=&quot;20300&quot; value=&quot;Slide 2&quot;/&gt;&lt;property id=&quot;20307&quot; value=&quot;258&quot;/&gt;&lt;/object&gt;&lt;object type=&quot;3&quot; unique_id=&quot;10095&quot;&gt;&lt;property id=&quot;20148&quot; value=&quot;5&quot;/&gt;&lt;property id=&quot;20300&quot; value=&quot;Slide 3&quot;/&gt;&lt;property id=&quot;20307&quot; value=&quot;25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Tradeshow</Template>
  <TotalTime>229</TotalTime>
  <Words>116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Candara</vt:lpstr>
      <vt:lpstr>Wingdings</vt:lpstr>
      <vt:lpstr>Tradeshow</vt:lpstr>
      <vt:lpstr>PowerPoint Presentation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Tighes Hill  2014</dc:title>
  <dc:creator>Scully, Melissa</dc:creator>
  <cp:lastModifiedBy>Scully, Melissa</cp:lastModifiedBy>
  <cp:revision>29</cp:revision>
  <dcterms:created xsi:type="dcterms:W3CDTF">2014-02-02T22:11:09Z</dcterms:created>
  <dcterms:modified xsi:type="dcterms:W3CDTF">2016-09-19T01:05:34Z</dcterms:modified>
</cp:coreProperties>
</file>